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notesMasterIdLst>
    <p:notesMasterId r:id="rId30"/>
  </p:notesMasterIdLst>
  <p:handoutMasterIdLst>
    <p:handoutMasterId r:id="rId31"/>
  </p:handout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</p:sldIdLst>
  <p:sldSz cx="13004800" cy="9753600"/>
  <p:notesSz cx="7010400" cy="92964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12" autoAdjust="0"/>
    <p:restoredTop sz="94660" autoAdjust="0"/>
  </p:normalViewPr>
  <p:slideViewPr>
    <p:cSldViewPr snapToGrid="0" snapToObjects="1">
      <p:cViewPr varScale="1">
        <p:scale>
          <a:sx n="54" d="100"/>
          <a:sy n="54" d="100"/>
        </p:scale>
        <p:origin x="-2168" y="-11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9E0BFC-0377-4841-98E7-61B59E93B376}" type="datetimeFigureOut">
              <a:rPr lang="en-US" smtClean="0"/>
              <a:t>12/2/15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9B40DC-12B7-4C0C-918E-BC55170D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9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2304807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385" y="-1314"/>
            <a:ext cx="13008185" cy="9754916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162117" y="2461017"/>
            <a:ext cx="8033597" cy="1712791"/>
          </a:xfrm>
        </p:spPr>
        <p:txBody>
          <a:bodyPr bIns="13005" anchor="b"/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724130" y="3514207"/>
            <a:ext cx="9260275" cy="468279"/>
          </a:xfrm>
        </p:spPr>
        <p:txBody>
          <a:bodyPr tIns="13005">
            <a:normAutofit/>
          </a:bodyPr>
          <a:lstStyle>
            <a:lvl1pPr marL="0" indent="0" algn="l">
              <a:buNone/>
              <a:defRPr kumimoji="0" lang="en-US" sz="2000" b="0" i="0" u="none" strike="noStrike" kern="1200" cap="all" spc="569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50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6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0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8"/>
            <a:ext cx="2926080" cy="66536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8"/>
            <a:ext cx="8561493" cy="66536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9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7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385" y="-1314"/>
            <a:ext cx="13008185" cy="9754916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165368" y="2455806"/>
            <a:ext cx="8036966" cy="1717346"/>
          </a:xfrm>
        </p:spPr>
        <p:txBody>
          <a:bodyPr bIns="13005" anchor="b"/>
          <a:lstStyle>
            <a:lvl1pPr algn="l">
              <a:defRPr kumimoji="0" lang="en-US" sz="4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729638" y="3510478"/>
            <a:ext cx="9259418" cy="468173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2000" b="0" i="0" u="none" strike="noStrike" kern="1200" cap="all" spc="569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5019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2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1560576"/>
            <a:ext cx="4551680" cy="527994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4467" y="1560576"/>
            <a:ext cx="4551680" cy="527994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8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1560576"/>
            <a:ext cx="4551680" cy="780288"/>
          </a:xfrm>
        </p:spPr>
        <p:txBody>
          <a:bodyPr anchor="b">
            <a:normAutofit/>
          </a:bodyPr>
          <a:lstStyle>
            <a:lvl1pPr marL="0" indent="0">
              <a:buNone/>
              <a:defRPr lang="en-US" sz="2000" b="0" kern="1200" cap="all" spc="569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marL="0" lvl="0" indent="0" algn="l" defTabSz="13003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013" y="2420406"/>
            <a:ext cx="4551680" cy="4421632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4467" y="1560576"/>
            <a:ext cx="4551680" cy="780288"/>
          </a:xfrm>
        </p:spPr>
        <p:txBody>
          <a:bodyPr anchor="b">
            <a:normAutofit/>
          </a:bodyPr>
          <a:lstStyle>
            <a:lvl1pPr marL="0" indent="0">
              <a:buNone/>
              <a:defRPr lang="en-US" sz="2000" b="0" kern="1200" cap="all" spc="569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marL="0" lvl="0" indent="0" algn="l" defTabSz="13003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4467" y="2420406"/>
            <a:ext cx="4551680" cy="4421632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3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40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616375" y="-616373"/>
            <a:ext cx="9753600" cy="10986351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1300393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116345" y="2241571"/>
            <a:ext cx="7412736" cy="1549407"/>
          </a:xfrm>
        </p:spPr>
        <p:txBody>
          <a:bodyPr bIns="0" anchor="b"/>
          <a:lstStyle>
            <a:lvl1pPr algn="l"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4919" y="3724675"/>
            <a:ext cx="5415508" cy="4728444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845979" y="3204814"/>
            <a:ext cx="8241436" cy="886491"/>
          </a:xfrm>
        </p:spPr>
        <p:txBody>
          <a:bodyPr>
            <a:normAutofit/>
          </a:bodyPr>
          <a:lstStyle>
            <a:lvl1pPr marL="0" indent="0">
              <a:buNone/>
              <a:defRPr lang="en-US" sz="20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F2F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243392-1532-284E-A27E-241C1A02AC97}" type="slidenum">
              <a:rPr lang="en-US" smtClean="0">
                <a:solidFill>
                  <a:srgbClr val="2F2F26"/>
                </a:solidFill>
              </a:rPr>
              <a:pPr/>
              <a:t>‹#›</a:t>
            </a:fld>
            <a:endParaRPr lang="en-US">
              <a:solidFill>
                <a:srgbClr val="2F2F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2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885442" y="0"/>
            <a:ext cx="10119360" cy="97536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260079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" y="7179733"/>
            <a:ext cx="5080000" cy="257386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54591" y="2442668"/>
            <a:ext cx="7802880" cy="1233698"/>
          </a:xfrm>
        </p:spPr>
        <p:txBody>
          <a:bodyPr anchor="b"/>
          <a:lstStyle>
            <a:lvl1pPr algn="l">
              <a:defRPr sz="40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626283" y="3101198"/>
            <a:ext cx="8670642" cy="105338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386" y="7183122"/>
            <a:ext cx="5083388" cy="257047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385" y="7184060"/>
            <a:ext cx="13008185" cy="256954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520192"/>
            <a:ext cx="10696448" cy="780288"/>
          </a:xfrm>
          <a:prstGeom prst="rect">
            <a:avLst/>
          </a:prstGeom>
        </p:spPr>
        <p:txBody>
          <a:bodyPr vert="horz" lIns="130039" tIns="65020" rIns="130039" bIns="650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1565340"/>
            <a:ext cx="10696448" cy="509134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86106" y="8349081"/>
            <a:ext cx="3095142" cy="286106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pPr defTabSz="650197" rtl="0"/>
            <a:fld id="{778779DD-057F-9144-8417-ACE98EC0A008}" type="datetimeFigureOut">
              <a:rPr lang="en-US" kern="1200" smtClean="0"/>
              <a:pPr defTabSz="650197" rtl="0"/>
              <a:t>12/2/15</a:t>
            </a:fld>
            <a:endParaRPr lang="en-US" kern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2686" y="8938840"/>
            <a:ext cx="6719147" cy="390144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400" cap="all" spc="284" baseline="0">
                <a:solidFill>
                  <a:srgbClr val="FFFFFF"/>
                </a:solidFill>
              </a:defRPr>
            </a:lvl1pPr>
          </a:lstStyle>
          <a:p>
            <a:pPr defTabSz="650197" rtl="0"/>
            <a:endParaRPr lang="en-US" kern="1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48143" y="8776280"/>
            <a:ext cx="715264" cy="715264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13005" tIns="13005" rIns="13005" bIns="13005" rtlCol="0" anchor="ctr">
            <a:norm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pPr defTabSz="650197" rtl="0"/>
            <a:fld id="{17243392-1532-284E-A27E-241C1A02AC97}" type="slidenum">
              <a:rPr lang="en-US" kern="1200" smtClean="0"/>
              <a:pPr defTabSz="650197" rtl="0"/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34814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1300393" rtl="0" eaLnBrk="1" latinLnBrk="0" hangingPunct="1"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3" rtl="0" eaLnBrk="1" latinLnBrk="0" hangingPunct="1">
        <a:spcBef>
          <a:spcPts val="1138"/>
        </a:spcBef>
        <a:buFont typeface="Arial" pitchFamily="34" charset="0"/>
        <a:buNone/>
        <a:defRPr sz="23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47075" indent="-247075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572172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897272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222370" indent="-247075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560472" indent="-247075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924582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80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548770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700" dirty="0"/>
              <a:t>2015 Senior Internship 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574460" y="3287569"/>
            <a:ext cx="10158892" cy="603827"/>
          </a:xfrm>
        </p:spPr>
        <p:txBody>
          <a:bodyPr>
            <a:noAutofit/>
          </a:bodyPr>
          <a:lstStyle/>
          <a:p>
            <a:r>
              <a:rPr lang="en-US" sz="2800" b="1" dirty="0"/>
              <a:t>Bellarmine School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05141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095" y="1781909"/>
            <a:ext cx="5757198" cy="780288"/>
          </a:xfrm>
        </p:spPr>
        <p:txBody>
          <a:bodyPr/>
          <a:lstStyle/>
          <a:p>
            <a:r>
              <a:rPr lang="en-US" sz="5100" dirty="0" err="1"/>
              <a:t>Brycen</a:t>
            </a:r>
            <a:r>
              <a:rPr lang="en-US" sz="5100" dirty="0"/>
              <a:t> Howard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710752" y="579408"/>
            <a:ext cx="1657809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Lincoln Heritage Council</a:t>
            </a:r>
          </a:p>
        </p:txBody>
      </p:sp>
      <p:pic>
        <p:nvPicPr>
          <p:cNvPr id="4" name="Picture 3" descr="BrycenHowa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20" y="1435556"/>
            <a:ext cx="5658098" cy="42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727" y="1781909"/>
            <a:ext cx="5757198" cy="780288"/>
          </a:xfrm>
        </p:spPr>
        <p:txBody>
          <a:bodyPr/>
          <a:lstStyle/>
          <a:p>
            <a:r>
              <a:rPr lang="en-US" sz="5100" dirty="0"/>
              <a:t>Kim Jackson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67539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 err="1" smtClean="0"/>
              <a:t>Bellarmine’s</a:t>
            </a:r>
            <a:r>
              <a:rPr lang="en-US" sz="4000" dirty="0" smtClean="0"/>
              <a:t> </a:t>
            </a:r>
            <a:r>
              <a:rPr lang="en-US" sz="4000" dirty="0"/>
              <a:t>Office of </a:t>
            </a:r>
            <a:r>
              <a:rPr lang="en-US" sz="4000" dirty="0" smtClean="0"/>
              <a:t>Communications </a:t>
            </a:r>
            <a:r>
              <a:rPr lang="en-US" sz="4000" dirty="0"/>
              <a:t>and Public Affairs</a:t>
            </a:r>
          </a:p>
        </p:txBody>
      </p:sp>
      <p:pic>
        <p:nvPicPr>
          <p:cNvPr id="5" name="Picture 4" descr="KimJacks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9727" y="1547406"/>
            <a:ext cx="6131666" cy="45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7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914" y="1781909"/>
            <a:ext cx="5757198" cy="780288"/>
          </a:xfrm>
        </p:spPr>
        <p:txBody>
          <a:bodyPr/>
          <a:lstStyle/>
          <a:p>
            <a:r>
              <a:rPr lang="en-US" sz="5100" dirty="0"/>
              <a:t>Whitney James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40726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Heart Walk Team Intern at </a:t>
            </a:r>
            <a:r>
              <a:rPr lang="en-US" sz="4000" dirty="0"/>
              <a:t>American Heart Association</a:t>
            </a:r>
          </a:p>
        </p:txBody>
      </p:sp>
      <p:pic>
        <p:nvPicPr>
          <p:cNvPr id="4" name="Picture 3" descr="WhitneyJam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31" y="533550"/>
            <a:ext cx="3568539" cy="63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17" y="1781909"/>
            <a:ext cx="5757198" cy="780288"/>
          </a:xfrm>
        </p:spPr>
        <p:txBody>
          <a:bodyPr/>
          <a:lstStyle/>
          <a:p>
            <a:r>
              <a:rPr lang="en-US" sz="5100" dirty="0"/>
              <a:t>Mary Johnson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20129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Marketing Intern at </a:t>
            </a:r>
            <a:r>
              <a:rPr lang="en-US" sz="4000" dirty="0"/>
              <a:t>World Trade Center Kentucky</a:t>
            </a:r>
          </a:p>
        </p:txBody>
      </p:sp>
      <p:pic>
        <p:nvPicPr>
          <p:cNvPr id="5" name="Picture 4" descr="MaryJohn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16" y="1781913"/>
            <a:ext cx="5685076" cy="42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5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468" y="976872"/>
            <a:ext cx="5757198" cy="780288"/>
          </a:xfrm>
        </p:spPr>
        <p:txBody>
          <a:bodyPr/>
          <a:lstStyle/>
          <a:p>
            <a:r>
              <a:rPr lang="en-US" sz="5100" dirty="0" err="1"/>
              <a:t>Lakin</a:t>
            </a:r>
            <a:r>
              <a:rPr lang="en-US" sz="5100" dirty="0"/>
              <a:t> </a:t>
            </a:r>
            <a:r>
              <a:rPr lang="en-US" sz="5100" dirty="0" err="1"/>
              <a:t>Louiso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048087" y="1524896"/>
            <a:ext cx="5675904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-Public Relations and Marketing Intern at </a:t>
            </a:r>
            <a:r>
              <a:rPr lang="en-US" sz="4000" dirty="0"/>
              <a:t>Louisville Sports Commission</a:t>
            </a:r>
          </a:p>
          <a:p>
            <a:pPr indent="0"/>
            <a:r>
              <a:rPr lang="en-US" sz="4000" b="0" dirty="0"/>
              <a:t>-Communication Intern at </a:t>
            </a:r>
            <a:r>
              <a:rPr lang="en-US" sz="4000" dirty="0"/>
              <a:t>Kentucky Tae Kwon Do &amp; Fitness Academy, Inc.</a:t>
            </a:r>
            <a:endParaRPr lang="en-US" sz="4000" b="0" dirty="0"/>
          </a:p>
        </p:txBody>
      </p:sp>
      <p:pic>
        <p:nvPicPr>
          <p:cNvPr id="4" name="Picture 3" descr="LouisaLakin2imag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69" y="976873"/>
            <a:ext cx="4453129" cy="593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7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131" y="1781909"/>
            <a:ext cx="5757198" cy="780288"/>
          </a:xfrm>
        </p:spPr>
        <p:txBody>
          <a:bodyPr/>
          <a:lstStyle/>
          <a:p>
            <a:r>
              <a:rPr lang="en-US" sz="5100" dirty="0"/>
              <a:t>Corbin Maynard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646943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 err="1" smtClean="0"/>
              <a:t>Bellarmine’s</a:t>
            </a:r>
            <a:r>
              <a:rPr lang="en-US" sz="4000" dirty="0" smtClean="0"/>
              <a:t> </a:t>
            </a:r>
            <a:r>
              <a:rPr lang="en-US" sz="4000" dirty="0"/>
              <a:t>Basketball Camp</a:t>
            </a:r>
          </a:p>
        </p:txBody>
      </p:sp>
      <p:pic>
        <p:nvPicPr>
          <p:cNvPr id="4" name="Picture 3" descr="CorbinMaynardIntern pictu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91" y="1460295"/>
            <a:ext cx="6123445" cy="45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0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914" y="1781909"/>
            <a:ext cx="5757198" cy="780288"/>
          </a:xfrm>
        </p:spPr>
        <p:txBody>
          <a:bodyPr/>
          <a:lstStyle/>
          <a:p>
            <a:r>
              <a:rPr lang="en-US" sz="5100" dirty="0"/>
              <a:t>Ava Mitchell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40726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Louisville Metro Human Relations Commission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080" y="661486"/>
            <a:ext cx="4529364" cy="60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2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914" y="1781909"/>
            <a:ext cx="5757198" cy="780288"/>
          </a:xfrm>
        </p:spPr>
        <p:txBody>
          <a:bodyPr/>
          <a:lstStyle/>
          <a:p>
            <a:r>
              <a:rPr lang="en-US" sz="5100" dirty="0"/>
              <a:t>Dante </a:t>
            </a:r>
            <a:r>
              <a:rPr lang="en-US" sz="5100" dirty="0" err="1"/>
              <a:t>Novario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230308" y="554667"/>
            <a:ext cx="1608336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Dreams With Wings</a:t>
            </a:r>
          </a:p>
        </p:txBody>
      </p:sp>
      <p:pic>
        <p:nvPicPr>
          <p:cNvPr id="4" name="Picture 3" descr="DanteNavario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91" y="544272"/>
            <a:ext cx="4810313" cy="64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5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058" y="1781909"/>
            <a:ext cx="5757198" cy="780288"/>
          </a:xfrm>
        </p:spPr>
        <p:txBody>
          <a:bodyPr/>
          <a:lstStyle/>
          <a:p>
            <a:r>
              <a:rPr lang="en-US" sz="5100" dirty="0"/>
              <a:t>Alex Ojeda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834451" y="554667"/>
            <a:ext cx="1608336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Public Relations Intern at </a:t>
            </a:r>
            <a:r>
              <a:rPr lang="en-US" sz="4000" dirty="0"/>
              <a:t>Brown-Forman Corporation</a:t>
            </a:r>
          </a:p>
        </p:txBody>
      </p:sp>
      <p:pic>
        <p:nvPicPr>
          <p:cNvPr id="6" name="Picture 5" descr="AlexOjedaIMG_04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97" y="979862"/>
            <a:ext cx="5607064" cy="56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1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209" y="1781909"/>
            <a:ext cx="5757198" cy="780288"/>
          </a:xfrm>
        </p:spPr>
        <p:txBody>
          <a:bodyPr/>
          <a:lstStyle/>
          <a:p>
            <a:r>
              <a:rPr lang="en-US" sz="5100" dirty="0"/>
              <a:t>Walter Parker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126297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Public Relations Intern at </a:t>
            </a:r>
            <a:r>
              <a:rPr lang="en-US" sz="4000" dirty="0" err="1" smtClean="0"/>
              <a:t>Bellarmine’s</a:t>
            </a:r>
            <a:r>
              <a:rPr lang="en-US" sz="4000" dirty="0" smtClean="0"/>
              <a:t> </a:t>
            </a:r>
            <a:r>
              <a:rPr lang="en-US" sz="4000" dirty="0"/>
              <a:t>Office of </a:t>
            </a:r>
            <a:r>
              <a:rPr lang="en-US" sz="4000" dirty="0" smtClean="0"/>
              <a:t>Communications </a:t>
            </a:r>
            <a:r>
              <a:rPr lang="en-US" sz="4000" dirty="0"/>
              <a:t>and Public Affairs</a:t>
            </a:r>
          </a:p>
        </p:txBody>
      </p:sp>
      <p:pic>
        <p:nvPicPr>
          <p:cNvPr id="4" name="Picture 3" descr="WalterPark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03" y="764019"/>
            <a:ext cx="4459755" cy="59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3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21" y="1781909"/>
            <a:ext cx="5361353" cy="780288"/>
          </a:xfrm>
        </p:spPr>
        <p:txBody>
          <a:bodyPr/>
          <a:lstStyle/>
          <a:p>
            <a:r>
              <a:rPr lang="en-US" sz="5100" dirty="0"/>
              <a:t>Connor </a:t>
            </a:r>
            <a:r>
              <a:rPr lang="en-US" sz="5100" dirty="0" err="1"/>
              <a:t>Asay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533997" y="1855125"/>
            <a:ext cx="3216404" cy="5542121"/>
          </a:xfrm>
        </p:spPr>
        <p:txBody>
          <a:bodyPr>
            <a:noAutofit/>
          </a:bodyPr>
          <a:lstStyle/>
          <a:p>
            <a:pPr indent="0"/>
            <a:r>
              <a:rPr lang="en-US" sz="4000" b="0" dirty="0"/>
              <a:t>Wine Making and Vineyard Management Intern at </a:t>
            </a:r>
            <a:r>
              <a:rPr lang="en-US" sz="4000" dirty="0" err="1"/>
              <a:t>Stoneyridge</a:t>
            </a:r>
            <a:r>
              <a:rPr lang="en-US" sz="4000" dirty="0"/>
              <a:t> Vineyard </a:t>
            </a:r>
            <a:r>
              <a:rPr lang="en-US" sz="4000" b="0" dirty="0"/>
              <a:t>in Auckland, New Zealand</a:t>
            </a:r>
          </a:p>
        </p:txBody>
      </p:sp>
      <p:pic>
        <p:nvPicPr>
          <p:cNvPr id="4" name="Picture 3" descr="ConnorAs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84" y="766929"/>
            <a:ext cx="5671561" cy="56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0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209" y="1781909"/>
            <a:ext cx="5757198" cy="780288"/>
          </a:xfrm>
        </p:spPr>
        <p:txBody>
          <a:bodyPr/>
          <a:lstStyle/>
          <a:p>
            <a:r>
              <a:rPr lang="en-US" sz="5100" dirty="0"/>
              <a:t>Ali Pfeiffer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126297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Video Intern at </a:t>
            </a:r>
            <a:r>
              <a:rPr lang="en-US" sz="4000" dirty="0" err="1" smtClean="0"/>
              <a:t>Bellarmine’s</a:t>
            </a:r>
            <a:r>
              <a:rPr lang="en-US" sz="4000" dirty="0" smtClean="0"/>
              <a:t> </a:t>
            </a:r>
            <a:r>
              <a:rPr lang="en-US" sz="4000" dirty="0"/>
              <a:t>Office of </a:t>
            </a:r>
            <a:r>
              <a:rPr lang="en-US" sz="4000" dirty="0" smtClean="0"/>
              <a:t>Communications </a:t>
            </a:r>
            <a:r>
              <a:rPr lang="en-US" sz="4000" dirty="0"/>
              <a:t>and Public Affairs</a:t>
            </a:r>
          </a:p>
        </p:txBody>
      </p:sp>
      <p:pic>
        <p:nvPicPr>
          <p:cNvPr id="5" name="Picture 4" descr="APfeifferIMG_63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49" y="544273"/>
            <a:ext cx="4716358" cy="631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5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576" y="1781909"/>
            <a:ext cx="5757198" cy="780288"/>
          </a:xfrm>
        </p:spPr>
        <p:txBody>
          <a:bodyPr/>
          <a:lstStyle/>
          <a:p>
            <a:r>
              <a:rPr lang="en-US" sz="5100" dirty="0"/>
              <a:t>Angela </a:t>
            </a:r>
            <a:r>
              <a:rPr lang="en-US" sz="5100" dirty="0" err="1"/>
              <a:t>Pugliano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04664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Operations Assistant at </a:t>
            </a:r>
            <a:r>
              <a:rPr lang="en-US" sz="4000" dirty="0"/>
              <a:t>PGA of America</a:t>
            </a:r>
          </a:p>
        </p:txBody>
      </p:sp>
      <p:pic>
        <p:nvPicPr>
          <p:cNvPr id="4" name="Picture 3" descr="AngelaPuglianoPGA 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78" y="1509773"/>
            <a:ext cx="6010853" cy="45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45" y="1781909"/>
            <a:ext cx="5757198" cy="780288"/>
          </a:xfrm>
        </p:spPr>
        <p:txBody>
          <a:bodyPr/>
          <a:lstStyle/>
          <a:p>
            <a:r>
              <a:rPr lang="en-US" sz="5100" dirty="0"/>
              <a:t>Nick Reinhart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27333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Digital Signage Manager Intern at </a:t>
            </a:r>
            <a:r>
              <a:rPr lang="en-US" sz="4000" dirty="0" err="1" smtClean="0"/>
              <a:t>Bellarmine’s</a:t>
            </a:r>
            <a:r>
              <a:rPr lang="en-US" sz="4000" dirty="0" smtClean="0"/>
              <a:t> </a:t>
            </a:r>
            <a:r>
              <a:rPr lang="en-US" sz="4000" dirty="0"/>
              <a:t>Office of </a:t>
            </a:r>
            <a:r>
              <a:rPr lang="en-US" sz="4000" dirty="0" smtClean="0"/>
              <a:t>Communications </a:t>
            </a:r>
            <a:r>
              <a:rPr lang="en-US" sz="4000" dirty="0"/>
              <a:t>and Public Affairs</a:t>
            </a:r>
          </a:p>
        </p:txBody>
      </p:sp>
      <p:pic>
        <p:nvPicPr>
          <p:cNvPr id="5" name="Picture 4" descr="NickReinhartimag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1722" y="1392503"/>
            <a:ext cx="6134397" cy="46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9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45" y="1781909"/>
            <a:ext cx="5757198" cy="780288"/>
          </a:xfrm>
        </p:spPr>
        <p:txBody>
          <a:bodyPr/>
          <a:lstStyle/>
          <a:p>
            <a:r>
              <a:rPr lang="en-US" sz="5100" dirty="0"/>
              <a:t>Zak </a:t>
            </a:r>
            <a:r>
              <a:rPr lang="en-US" sz="5100" dirty="0" err="1"/>
              <a:t>Shankland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27333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Development and Volunteer Services Intern at </a:t>
            </a:r>
            <a:r>
              <a:rPr lang="en-US" sz="4000" dirty="0"/>
              <a:t>Make-A-Wish Foundation</a:t>
            </a:r>
          </a:p>
        </p:txBody>
      </p:sp>
      <p:pic>
        <p:nvPicPr>
          <p:cNvPr id="4" name="Picture 3" descr="ZakShankla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6585" y="1668177"/>
            <a:ext cx="5621426" cy="42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45" y="1781909"/>
            <a:ext cx="5757198" cy="780288"/>
          </a:xfrm>
        </p:spPr>
        <p:txBody>
          <a:bodyPr/>
          <a:lstStyle/>
          <a:p>
            <a:r>
              <a:rPr lang="en-US" sz="5100" dirty="0"/>
              <a:t>Jordon Smith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27333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-Communication Intern at </a:t>
            </a:r>
            <a:r>
              <a:rPr lang="en-US" sz="4000" dirty="0"/>
              <a:t>UL Sports Information</a:t>
            </a:r>
          </a:p>
          <a:p>
            <a:pPr indent="0"/>
            <a:r>
              <a:rPr lang="en-US" sz="4000" b="0" dirty="0"/>
              <a:t>-Communication Intern at </a:t>
            </a:r>
            <a:r>
              <a:rPr lang="en-US" sz="4000" dirty="0"/>
              <a:t>GameStop</a:t>
            </a:r>
            <a:endParaRPr lang="en-US" sz="4000" b="0" dirty="0"/>
          </a:p>
        </p:txBody>
      </p:sp>
      <p:pic>
        <p:nvPicPr>
          <p:cNvPr id="5" name="Picture 4" descr="JordonSmith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88" y="642966"/>
            <a:ext cx="4525902" cy="621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4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542" y="1781909"/>
            <a:ext cx="6082038" cy="780288"/>
          </a:xfrm>
        </p:spPr>
        <p:txBody>
          <a:bodyPr/>
          <a:lstStyle/>
          <a:p>
            <a:r>
              <a:rPr lang="en-US" sz="5100" dirty="0"/>
              <a:t>Kathryn Sullivan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903628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Social Media &amp; Marketing Intern at </a:t>
            </a:r>
            <a:r>
              <a:rPr lang="en-US" sz="4000" dirty="0"/>
              <a:t>Frankfort Avenue Business Association</a:t>
            </a:r>
          </a:p>
        </p:txBody>
      </p:sp>
      <p:pic>
        <p:nvPicPr>
          <p:cNvPr id="4" name="Picture 3" descr="SullivanIMG_23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0319" y="1233765"/>
            <a:ext cx="6505492" cy="48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13" y="1781909"/>
            <a:ext cx="6082038" cy="780288"/>
          </a:xfrm>
        </p:spPr>
        <p:txBody>
          <a:bodyPr/>
          <a:lstStyle/>
          <a:p>
            <a:r>
              <a:rPr lang="en-US" sz="5100" dirty="0"/>
              <a:t>Hunter Teague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705701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Lifetime Financial Growth Company of Kentucky</a:t>
            </a:r>
          </a:p>
        </p:txBody>
      </p:sp>
      <p:pic>
        <p:nvPicPr>
          <p:cNvPr id="5" name="Picture 4" descr="HunterTeaguepho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59" y="1608733"/>
            <a:ext cx="5705734" cy="42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9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95" y="1781909"/>
            <a:ext cx="6082038" cy="780288"/>
          </a:xfrm>
        </p:spPr>
        <p:txBody>
          <a:bodyPr/>
          <a:lstStyle/>
          <a:p>
            <a:r>
              <a:rPr lang="en-US" sz="5100" dirty="0"/>
              <a:t>Reid Wesley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99484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Sales Intern at </a:t>
            </a:r>
            <a:r>
              <a:rPr lang="en-US" sz="4000" dirty="0" err="1"/>
              <a:t>Bombora</a:t>
            </a:r>
            <a:r>
              <a:rPr lang="en-US" sz="4000" dirty="0"/>
              <a:t> Vodka Company </a:t>
            </a:r>
          </a:p>
        </p:txBody>
      </p:sp>
      <p:pic>
        <p:nvPicPr>
          <p:cNvPr id="4" name="Picture 3" descr="WelseyReid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34" y="912273"/>
            <a:ext cx="3665466" cy="58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8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83" y="1781909"/>
            <a:ext cx="6082038" cy="780288"/>
          </a:xfrm>
        </p:spPr>
        <p:txBody>
          <a:bodyPr/>
          <a:lstStyle/>
          <a:p>
            <a:r>
              <a:rPr lang="en-US" sz="5100" dirty="0"/>
              <a:t>Heath Woolsey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928369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Video Marketing Intern at </a:t>
            </a:r>
            <a:r>
              <a:rPr lang="en-US" sz="4000" dirty="0" err="1"/>
              <a:t>Interapt</a:t>
            </a:r>
            <a:r>
              <a:rPr lang="en-US" sz="4000" dirty="0"/>
              <a:t> LLC</a:t>
            </a:r>
          </a:p>
        </p:txBody>
      </p:sp>
      <p:pic>
        <p:nvPicPr>
          <p:cNvPr id="5" name="Picture 4" descr="HeathWoolse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9158"/>
          <a:stretch/>
        </p:blipFill>
        <p:spPr>
          <a:xfrm>
            <a:off x="6779198" y="2040901"/>
            <a:ext cx="5532838" cy="29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1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21" y="1781909"/>
            <a:ext cx="5361353" cy="780288"/>
          </a:xfrm>
        </p:spPr>
        <p:txBody>
          <a:bodyPr/>
          <a:lstStyle/>
          <a:p>
            <a:r>
              <a:rPr lang="en-US" sz="5100" dirty="0"/>
              <a:t>Sarah Barnes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67985" y="1521138"/>
            <a:ext cx="2548429" cy="5542121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YMCA of Louisville</a:t>
            </a:r>
          </a:p>
        </p:txBody>
      </p:sp>
      <p:pic>
        <p:nvPicPr>
          <p:cNvPr id="5" name="Picture 4" descr="SarahBar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3024" y="1307672"/>
            <a:ext cx="6478750" cy="48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7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576" y="1781909"/>
            <a:ext cx="6103589" cy="780288"/>
          </a:xfrm>
        </p:spPr>
        <p:txBody>
          <a:bodyPr/>
          <a:lstStyle/>
          <a:p>
            <a:r>
              <a:rPr lang="en-US" sz="5100" dirty="0"/>
              <a:t>Heather </a:t>
            </a:r>
            <a:r>
              <a:rPr lang="en-US" sz="5100" dirty="0" err="1"/>
              <a:t>CAmpbell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67985" y="1521138"/>
            <a:ext cx="2548429" cy="5542121"/>
          </a:xfrm>
        </p:spPr>
        <p:txBody>
          <a:bodyPr>
            <a:normAutofit fontScale="92500"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Bellarmine’s Design, Arts, and Technology Department</a:t>
            </a:r>
          </a:p>
        </p:txBody>
      </p:sp>
      <p:pic>
        <p:nvPicPr>
          <p:cNvPr id="6" name="Picture 5" descr="HeatherCampbe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51" y="775913"/>
            <a:ext cx="4626561" cy="61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6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19" y="1781909"/>
            <a:ext cx="6252038" cy="780288"/>
          </a:xfrm>
        </p:spPr>
        <p:txBody>
          <a:bodyPr/>
          <a:lstStyle/>
          <a:p>
            <a:r>
              <a:rPr lang="en-US" sz="5100" dirty="0"/>
              <a:t>Elizabeth </a:t>
            </a:r>
            <a:r>
              <a:rPr lang="en-US" sz="5100" dirty="0" err="1"/>
              <a:t>CArlson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67985" y="1521138"/>
            <a:ext cx="2548429" cy="5542121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Public Relations Intern at </a:t>
            </a:r>
            <a:r>
              <a:rPr lang="en-US" sz="4000" dirty="0"/>
              <a:t>Republican Party of Kentucky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358" y="1345246"/>
            <a:ext cx="5201479" cy="52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4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67" y="1781909"/>
            <a:ext cx="6796356" cy="780288"/>
          </a:xfrm>
        </p:spPr>
        <p:txBody>
          <a:bodyPr/>
          <a:lstStyle/>
          <a:p>
            <a:r>
              <a:rPr lang="en-US" sz="5100" dirty="0"/>
              <a:t>Monica Cunningham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06170" y="1286065"/>
            <a:ext cx="3612241" cy="7076080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-Social Media and Marketing Intern at </a:t>
            </a:r>
            <a:r>
              <a:rPr lang="en-US" sz="4000" dirty="0"/>
              <a:t>Frankfort Avenue </a:t>
            </a:r>
            <a:r>
              <a:rPr lang="en-US" sz="4000"/>
              <a:t>Business </a:t>
            </a:r>
            <a:r>
              <a:rPr lang="en-US" sz="4000" smtClean="0"/>
              <a:t>Association</a:t>
            </a:r>
            <a:endParaRPr lang="en-US" sz="4000" dirty="0"/>
          </a:p>
          <a:p>
            <a:pPr indent="0"/>
            <a:r>
              <a:rPr lang="en-US" sz="4000" dirty="0"/>
              <a:t>-</a:t>
            </a:r>
            <a:r>
              <a:rPr lang="en-US" sz="4000" b="0" dirty="0"/>
              <a:t>Events Coordinator Intern at </a:t>
            </a:r>
            <a:r>
              <a:rPr lang="en-US" sz="4000" dirty="0" err="1"/>
              <a:t>RiverPark</a:t>
            </a:r>
            <a:r>
              <a:rPr lang="en-US" sz="4000" dirty="0"/>
              <a:t> Place</a:t>
            </a:r>
          </a:p>
        </p:txBody>
      </p:sp>
      <p:pic>
        <p:nvPicPr>
          <p:cNvPr id="4" name="Picture 3" descr="MonicaCunningham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9329" y="1359535"/>
            <a:ext cx="6324186" cy="47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81" y="1781909"/>
            <a:ext cx="5757198" cy="780288"/>
          </a:xfrm>
        </p:spPr>
        <p:txBody>
          <a:bodyPr/>
          <a:lstStyle/>
          <a:p>
            <a:r>
              <a:rPr lang="en-US" sz="5100" dirty="0"/>
              <a:t>Dana </a:t>
            </a:r>
            <a:r>
              <a:rPr lang="en-US" sz="5100" dirty="0" err="1"/>
              <a:t>Gramuglia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906723" y="1556624"/>
            <a:ext cx="361224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Young Professionals Association of Louisville (YPAL)</a:t>
            </a:r>
          </a:p>
        </p:txBody>
      </p:sp>
      <p:pic>
        <p:nvPicPr>
          <p:cNvPr id="5" name="Picture 4" descr="gramuglia_YP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1666" y="1490684"/>
            <a:ext cx="6180584" cy="46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1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83" y="1534514"/>
            <a:ext cx="6720620" cy="780288"/>
          </a:xfrm>
        </p:spPr>
        <p:txBody>
          <a:bodyPr/>
          <a:lstStyle/>
          <a:p>
            <a:r>
              <a:rPr lang="en-US" sz="5100" dirty="0"/>
              <a:t>Christina </a:t>
            </a:r>
            <a:r>
              <a:rPr lang="en-US" sz="5100" dirty="0" err="1"/>
              <a:t>Gutowski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072689" y="1563755"/>
            <a:ext cx="4538076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-Graphic Design Intern at </a:t>
            </a:r>
            <a:r>
              <a:rPr lang="en-US" sz="4000" dirty="0"/>
              <a:t>Little Heart Records</a:t>
            </a:r>
          </a:p>
          <a:p>
            <a:pPr indent="0"/>
            <a:r>
              <a:rPr lang="en-US" sz="4000" b="0" dirty="0"/>
              <a:t>-Radio Intern at </a:t>
            </a:r>
            <a:r>
              <a:rPr lang="en-US" sz="4000" dirty="0"/>
              <a:t>Clear Channel Radio</a:t>
            </a:r>
          </a:p>
          <a:p>
            <a:pPr indent="0"/>
            <a:r>
              <a:rPr lang="en-US" sz="4000" b="0" dirty="0"/>
              <a:t>-Digital Marketing Intern at </a:t>
            </a:r>
            <a:r>
              <a:rPr lang="en-US" sz="4000" dirty="0"/>
              <a:t>Louisville Bats Baseball</a:t>
            </a:r>
          </a:p>
        </p:txBody>
      </p:sp>
      <p:pic>
        <p:nvPicPr>
          <p:cNvPr id="4" name="Picture 3" descr="ChristinaGutowsk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10" y="2314799"/>
            <a:ext cx="5706604" cy="42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0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81" y="1781909"/>
            <a:ext cx="5757198" cy="780288"/>
          </a:xfrm>
        </p:spPr>
        <p:txBody>
          <a:bodyPr/>
          <a:lstStyle/>
          <a:p>
            <a:r>
              <a:rPr lang="en-US" sz="5100" dirty="0"/>
              <a:t>Abigail Holmes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883939" y="579408"/>
            <a:ext cx="1657809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dirty="0"/>
              <a:t>Communication Intern at </a:t>
            </a:r>
            <a:r>
              <a:rPr lang="en-US" sz="4000" dirty="0"/>
              <a:t>Creative Media Learning</a:t>
            </a:r>
          </a:p>
        </p:txBody>
      </p:sp>
      <p:pic>
        <p:nvPicPr>
          <p:cNvPr id="4" name="Picture 3" descr="IMG_47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20" y="1467287"/>
            <a:ext cx="5428336" cy="40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0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Angles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132</TotalTime>
  <Words>336</Words>
  <Application>Microsoft Macintosh PowerPoint</Application>
  <PresentationFormat>Custom</PresentationFormat>
  <Paragraphs>61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Angles</vt:lpstr>
      <vt:lpstr>2015 Senior Internship Recognition</vt:lpstr>
      <vt:lpstr>Connor Asay</vt:lpstr>
      <vt:lpstr>Sarah Barnes</vt:lpstr>
      <vt:lpstr>Heather CAmpbell</vt:lpstr>
      <vt:lpstr>Elizabeth CArlson</vt:lpstr>
      <vt:lpstr>Monica Cunningham</vt:lpstr>
      <vt:lpstr>Dana Gramuglia</vt:lpstr>
      <vt:lpstr>Christina Gutowski</vt:lpstr>
      <vt:lpstr>Abigail Holmes</vt:lpstr>
      <vt:lpstr>Brycen Howard</vt:lpstr>
      <vt:lpstr>Kim Jackson</vt:lpstr>
      <vt:lpstr>Whitney James</vt:lpstr>
      <vt:lpstr>Mary Johnson</vt:lpstr>
      <vt:lpstr>Lakin Louiso</vt:lpstr>
      <vt:lpstr>Corbin Maynard</vt:lpstr>
      <vt:lpstr>Ava Mitchell</vt:lpstr>
      <vt:lpstr>Dante Novario</vt:lpstr>
      <vt:lpstr>Alex Ojeda</vt:lpstr>
      <vt:lpstr>Walter Parker</vt:lpstr>
      <vt:lpstr>Ali Pfeiffer</vt:lpstr>
      <vt:lpstr>Angela Pugliano</vt:lpstr>
      <vt:lpstr>Nick Reinhart</vt:lpstr>
      <vt:lpstr>Zak Shankland</vt:lpstr>
      <vt:lpstr>Jordon Smith</vt:lpstr>
      <vt:lpstr>Kathryn Sullivan</vt:lpstr>
      <vt:lpstr>Hunter Teague</vt:lpstr>
      <vt:lpstr>Reid Wesley</vt:lpstr>
      <vt:lpstr>Heath Woolsey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Abroad 2015</dc:title>
  <dc:creator>Mauldin, Susan</dc:creator>
  <cp:lastModifiedBy>Lara Needham</cp:lastModifiedBy>
  <cp:revision>19</cp:revision>
  <cp:lastPrinted>2015-04-15T15:41:34Z</cp:lastPrinted>
  <dcterms:modified xsi:type="dcterms:W3CDTF">2015-12-02T14:51:47Z</dcterms:modified>
</cp:coreProperties>
</file>