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6"/>
    <p:restoredTop sz="96327"/>
  </p:normalViewPr>
  <p:slideViewPr>
    <p:cSldViewPr snapToGrid="0" snapToObjects="1">
      <p:cViewPr>
        <p:scale>
          <a:sx n="65" d="100"/>
          <a:sy n="65" d="100"/>
        </p:scale>
        <p:origin x="4528" y="2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52D2E1C-9D8B-0742-97BF-51545C9702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5224412" y="-1"/>
            <a:ext cx="3919588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E7391D-D800-AF4B-9BCC-050FD0BF55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7677" y="1122363"/>
            <a:ext cx="548639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2A6F-6709-514E-BFC6-9A4A7329A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677" y="3602038"/>
            <a:ext cx="548639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2D3AD-8629-3943-936D-B62EEF2E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F098A-A3EE-384E-8702-C337467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5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A8F6-F979-A948-9E97-51A38426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C9482-4942-9A42-9B6B-9A6D0C3F5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BD93E-E334-794F-AAA4-ED2738BD9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2F737-FC71-3D41-A122-65FFC91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97691-9973-4B46-AE83-6A5F333C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99189-E24D-B94A-A884-A8AF80D2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39EF-4096-1A49-9AD4-0655F121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2AF70-1E65-534B-9153-913A0A9E4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ECE82-C65F-6B43-ABA4-3EB66445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09C77-D8D0-FB43-910C-1F490306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1FDC7-F78C-EE40-982D-9189AE7D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02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DA1A7-5913-1444-B7D0-0B55BA2D7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05413-85D9-A548-83D7-268A900CC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033B9-EFDB-514F-8EDA-0D81C8C4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CC90F-E680-5346-AB4F-97427157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E2FA6-882C-6645-8A51-A07C0F71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4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391D-D800-AF4B-9BCC-050FD0BF55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7677" y="1122363"/>
            <a:ext cx="5486399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2A6F-6709-514E-BFC6-9A4A7329A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677" y="3602038"/>
            <a:ext cx="5486399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2D3AD-8629-3943-936D-B62EEF2E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F098A-A3EE-384E-8702-C337467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6BC8CC4-EE74-3645-88EF-C41CBB35D5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5224412" y="-1"/>
            <a:ext cx="391958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5C75-2456-E24C-A74E-E3F68183E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908F-63CC-1B4E-947D-0F7354761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D3A58-FFD8-4940-A7F0-8B2B57C9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6D3E-6D5E-D349-938B-E0B3301AF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B6C36-FD1B-BE4B-974D-B33D0A7B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6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CD9A-4C4D-C04D-B628-4D6821CF99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6D619-9256-5342-BA68-AA592831F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652CD-DA0F-E044-884E-A857BA13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41647-D227-6B41-9AD6-182E7AE9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949C515-2A63-E847-9DAB-A5268D8463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5224412" y="-1"/>
            <a:ext cx="391958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55F1-41C9-F741-ABCA-148F72FF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8B0D0-CB2A-5B49-AFAE-C401DC85D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FA190-6116-CE4E-880A-2A5FD5E9F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6A325-B878-6048-96EA-AD37D914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94E63-81BD-D34E-9FB6-590D87A2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2F3FA-6596-F141-A53F-FDEC5D0F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86C4-8A82-2E47-BA0A-3B4FD275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DAD30-26CB-894D-B249-16631B50F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E37DF-FCA3-9345-8F1B-3B2DEECC3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A7F32-108C-0147-BF1C-151D18579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A79B9-C154-E741-8BC5-8B95F0D25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3A23CC-9985-5B43-B4F5-7A65FBBB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89551-72F1-6A40-B02D-98C9990F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ACEE8-777A-5940-9519-1D826BCA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60DEB-C558-DB4D-9DBB-60DA77C0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DA75B9-E07E-614C-9F6C-7943A325F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76482A-9624-104B-AFF8-5DE4012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B9DE2-8332-1E4D-806B-6DDB7838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4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0AD24-3C30-D545-822F-3EF5F7FE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1DBBA-BE87-D441-B84D-D8F2DAF1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2A5FB-A616-8D45-9939-E7B33461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1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8ADA5-6E94-DB46-948A-CE55B225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303E3-1AEE-0E46-A78B-8B092563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0A59D-5684-1941-8033-29499AF5C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289D9-B751-654C-8849-B701A522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A2888-A517-7A40-9678-F86659CA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86589-428D-8542-B91B-AA693B17C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0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69A89C3-E6FA-684D-8BAE-1760B34F554E}"/>
              </a:ext>
            </a:extLst>
          </p:cNvPr>
          <p:cNvSpPr/>
          <p:nvPr userDrawn="1"/>
        </p:nvSpPr>
        <p:spPr>
          <a:xfrm>
            <a:off x="0" y="6356350"/>
            <a:ext cx="9144000" cy="501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71C330-0F02-8249-82EC-9F3A278C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3E27E-2040-824D-B637-1C07F3E06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629B-BAF4-A343-8BF1-1572AB380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282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C171DC17-4A50-5F49-AEC7-C955C81B92E5}" type="datetimeFigureOut">
              <a:rPr lang="en-US" smtClean="0"/>
              <a:pPr/>
              <a:t>12/2/20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1F82B-A72E-B848-BB19-0207CDE46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2827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20FE-B066-7C49-9BDF-AF56CC193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282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09B8F8C4-05A7-DC4E-8BB7-4202EC4ACB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CECA701-B4E9-7A48-A404-CF6B6C4E1E5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034651" y="185741"/>
            <a:ext cx="961397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7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0DA4-D291-4B42-B1AF-848E941EB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97951D-6AED-F64B-AB8D-89218E91D0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9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367E-DF85-5B48-ABDA-7F8FDCCF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41B7-01DA-6A42-8344-CD7434099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2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llarmine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52836"/>
      </a:accent1>
      <a:accent2>
        <a:srgbClr val="697970"/>
      </a:accent2>
      <a:accent3>
        <a:srgbClr val="C8C8C8"/>
      </a:accent3>
      <a:accent4>
        <a:srgbClr val="F7BE00"/>
      </a:accent4>
      <a:accent5>
        <a:srgbClr val="00677F"/>
      </a:accent5>
      <a:accent6>
        <a:srgbClr val="4D4D4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 Screen Bellarmine Template" id="{109F2BBD-B805-0C47-8BE1-EE5FD54F39DA}" vid="{7B5311A2-F663-764E-9F9C-04F6C47E4F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Kelty</dc:creator>
  <cp:lastModifiedBy>Katie Kelty</cp:lastModifiedBy>
  <cp:revision>3</cp:revision>
  <dcterms:created xsi:type="dcterms:W3CDTF">2020-08-18T15:08:12Z</dcterms:created>
  <dcterms:modified xsi:type="dcterms:W3CDTF">2020-12-02T15:50:29Z</dcterms:modified>
</cp:coreProperties>
</file>