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7391D-D800-AF4B-9BCC-050FD0BF55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3570" y="1122363"/>
            <a:ext cx="731519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B2A6F-6709-514E-BFC6-9A4A7329A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570" y="3602038"/>
            <a:ext cx="731519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2D3AD-8629-3943-936D-B62EEF2E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F098A-A3EE-384E-8702-C3374676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8BA1B-DDA8-3F42-87AD-7D1A6372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0306E680-6A26-9C48-87BF-4368862B9A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7289" r="41429" b="18385"/>
          <a:stretch/>
        </p:blipFill>
        <p:spPr>
          <a:xfrm>
            <a:off x="8272412" y="-1"/>
            <a:ext cx="391958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55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3A8F6-F979-A948-9E97-51A38426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DC9482-4942-9A42-9B6B-9A6D0C3F57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BD93E-E334-794F-AAA4-ED2738BD9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2F737-FC71-3D41-A122-65FFC91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97691-9973-4B46-AE83-6A5F333C7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99189-E24D-B94A-A884-A8AF80D2C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4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739EF-4096-1A49-9AD4-0655F121A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2AF70-1E65-534B-9153-913A0A9E4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ECE82-C65F-6B43-ABA4-3EB664450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09C77-D8D0-FB43-910C-1F4903065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1FDC7-F78C-EE40-982D-9189AE7D3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02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CDA1A7-5913-1444-B7D0-0B55BA2D78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05413-85D9-A548-83D7-268A900CC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033B9-EFDB-514F-8EDA-0D81C8C45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CC90F-E680-5346-AB4F-974271576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E2FA6-882C-6645-8A51-A07C0F719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4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7391D-D800-AF4B-9BCC-050FD0BF55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3570" y="1122363"/>
            <a:ext cx="7315199" cy="23876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B2A6F-6709-514E-BFC6-9A4A7329A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570" y="3602038"/>
            <a:ext cx="7315199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2D3AD-8629-3943-936D-B62EEF2E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F098A-A3EE-384E-8702-C3374676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8BA1B-DDA8-3F42-87AD-7D1A6372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6955C273-3410-C447-B8B7-5FDFF0F32A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7289" r="41429" b="18385"/>
          <a:stretch/>
        </p:blipFill>
        <p:spPr>
          <a:xfrm>
            <a:off x="8272412" y="-1"/>
            <a:ext cx="391958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9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E5C75-2456-E24C-A74E-E3F68183E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5908F-63CC-1B4E-947D-0F7354761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D3A58-FFD8-4940-A7F0-8B2B57C9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E6D3E-6D5E-D349-938B-E0B3301AF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B6C36-FD1B-BE4B-974D-B33D0A7B6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6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BCD9A-4C4D-C04D-B628-4D6821CF99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6D619-9256-5342-BA68-AA592831F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652CD-DA0F-E044-884E-A857BA135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41647-D227-6B41-9AD6-182E7AE90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12F90-7608-D14B-BE6C-B6E7C3BFE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B1F2DD4F-54D8-DF4E-89F0-75242AE735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7289" r="41429" b="18385"/>
          <a:stretch/>
        </p:blipFill>
        <p:spPr>
          <a:xfrm>
            <a:off x="8272412" y="-1"/>
            <a:ext cx="391958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44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55F1-41C9-F741-ABCA-148F72FF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8B0D0-CB2A-5B49-AFAE-C401DC85D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FA190-6116-CE4E-880A-2A5FD5E9F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6A325-B878-6048-96EA-AD37D9146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94E63-81BD-D34E-9FB6-590D87A2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D2F3FA-6596-F141-A53F-FDEC5D0FD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7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786C4-8A82-2E47-BA0A-3B4FD275E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DAD30-26CB-894D-B249-16631B50F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E37DF-FCA3-9345-8F1B-3B2DEECC3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2A7F32-108C-0147-BF1C-151D185797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5A79B9-C154-E741-8BC5-8B95F0D251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3A23CC-9985-5B43-B4F5-7A65FBBBB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A89551-72F1-6A40-B02D-98C9990F1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3ACEE8-777A-5940-9519-1D826BCAD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1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60DEB-C558-DB4D-9DBB-60DA77C03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DA75B9-E07E-614C-9F6C-7943A325F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76482A-9624-104B-AFF8-5DE40120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BB9DE2-8332-1E4D-806B-6DDB78385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4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10AD24-3C30-D545-822F-3EF5F7FE4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31DBBA-BE87-D441-B84D-D8F2DAF19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2A5FB-A616-8D45-9939-E7B33461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1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8ADA5-6E94-DB46-948A-CE55B2255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303E3-1AEE-0E46-A78B-8B0925632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0A59D-5684-1941-8033-29499AF5C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289D9-B751-654C-8849-B701A522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DC17-4A50-5F49-AEC7-C955C81B92E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A2888-A517-7A40-9678-F86659CA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86589-428D-8542-B91B-AA693B17C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F8C4-05A7-DC4E-8BB7-4202EC4A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0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69A89C3-E6FA-684D-8BAE-1760B34F554E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71C330-0F02-8249-82EC-9F3A278C0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3E27E-2040-824D-B637-1C07F3E06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629B-BAF4-A343-8BF1-1572AB380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82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C171DC17-4A50-5F49-AEC7-C955C81B92E5}" type="datetimeFigureOut">
              <a:rPr lang="en-US" smtClean="0"/>
              <a:pPr/>
              <a:t>12/2/20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1F82B-A72E-B848-BB19-0207CDE46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827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620FE-B066-7C49-9BDF-AF56CC193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82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09B8F8C4-05A7-DC4E-8BB7-4202EC4ACB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A6F54A4B-B617-B54F-B600-5EFC28C265A6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56147" y="185741"/>
            <a:ext cx="961397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87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30DA4-D291-4B42-B1AF-848E941EB3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97951D-6AED-F64B-AB8D-89218E91D0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9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0367E-DF85-5B48-ABDA-7F8FDCCF8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241B7-01DA-6A42-8344-CD7434099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26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ellarmine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52836"/>
      </a:accent1>
      <a:accent2>
        <a:srgbClr val="697970"/>
      </a:accent2>
      <a:accent3>
        <a:srgbClr val="C8C8C8"/>
      </a:accent3>
      <a:accent4>
        <a:srgbClr val="F7BE00"/>
      </a:accent4>
      <a:accent5>
        <a:srgbClr val="00677F"/>
      </a:accent5>
      <a:accent6>
        <a:srgbClr val="4D4D4D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ndard Screen Bellarmine Template" id="{109F2BBD-B805-0C47-8BE1-EE5FD54F39DA}" vid="{7B5311A2-F663-764E-9F9C-04F6C47E4F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Kelty</dc:creator>
  <cp:lastModifiedBy>Katie Kelty</cp:lastModifiedBy>
  <cp:revision>10</cp:revision>
  <dcterms:created xsi:type="dcterms:W3CDTF">2020-08-18T13:57:38Z</dcterms:created>
  <dcterms:modified xsi:type="dcterms:W3CDTF">2020-12-02T15:55:13Z</dcterms:modified>
</cp:coreProperties>
</file>